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93" d="100"/>
          <a:sy n="93" d="100"/>
        </p:scale>
        <p:origin x="21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115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08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666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021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38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89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7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89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10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61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91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049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800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9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27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6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1248419-715A-4C40-80C9-6B28DEC57085}" type="datetimeFigureOut">
              <a:rPr lang="en-US" smtClean="0"/>
              <a:t>3/22/2026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9BF6790-5D2E-45E8-9BB2-9D765EDA4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6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onetwork.org/blog/how-ai-levels-the-playing-field-to-help-small-businesses-compete-with-giants/" TargetMode="External"/><Relationship Id="rId3" Type="http://schemas.openxmlformats.org/officeDocument/2006/relationships/hyperlink" Target="https://advocacy.sba.gov/2025/06/30/new-advocacy-report-shows-the-number-of-small-businesses-in-the-u-s-exceeds-36-million/" TargetMode="External"/><Relationship Id="rId7" Type="http://schemas.openxmlformats.org/officeDocument/2006/relationships/hyperlink" Target="https://www.sba.gov/business-guide/manage-your-business/ai-small-business" TargetMode="External"/><Relationship Id="rId12" Type="http://schemas.openxmlformats.org/officeDocument/2006/relationships/hyperlink" Target="https://eonetwork.org/blog/5-ethical-ai-pillars-to-ensure-responsible-use-in-your-organization/" TargetMode="External"/><Relationship Id="rId2" Type="http://schemas.openxmlformats.org/officeDocument/2006/relationships/hyperlink" Target="https://www.sba.gov/federal-contracting/contracting-guide/basic-requirements#meet-size-standard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i.stanford.edu/ai-index/2025-ai-index-report" TargetMode="External"/><Relationship Id="rId11" Type="http://schemas.openxmlformats.org/officeDocument/2006/relationships/hyperlink" Target="https://orionpolicy.org/empowering-small-businesses-the-impact-of-ai-on-leveling-the-playing-field/" TargetMode="External"/><Relationship Id="rId5" Type="http://schemas.openxmlformats.org/officeDocument/2006/relationships/hyperlink" Target="https://www.census.gov/library/stories/2025/09/technology-impact.html" TargetMode="External"/><Relationship Id="rId10" Type="http://schemas.openxmlformats.org/officeDocument/2006/relationships/hyperlink" Target="https://www.investopedia.com/how-small-businesses-can-use-ai-tools-8609366#:~:text=Improved%20efficiency:%20AI%20can%20increase,data%20to%20enhance%20problem%2Dsolving." TargetMode="External"/><Relationship Id="rId4" Type="http://schemas.openxmlformats.org/officeDocument/2006/relationships/hyperlink" Target="https://www.uschamber.com/technology/empowering-small-business-the-impact-of-technology-on-u-s-small-business" TargetMode="External"/><Relationship Id="rId9" Type="http://schemas.openxmlformats.org/officeDocument/2006/relationships/hyperlink" Target="https://www.socialtargeter.com/blogs/the-impact-of-ai-on-small-business-growth-lesser-known-case-studi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B64BE-D747-E10D-46DC-539E60701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E057F-273C-5D93-3D7F-595F29D32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E2C0AE6-7175-DC39-CC4F-BAEB269C0251}"/>
              </a:ext>
            </a:extLst>
          </p:cNvPr>
          <p:cNvGraphicFramePr>
            <a:graphicFrameLocks noGrp="1"/>
          </p:cNvGraphicFramePr>
          <p:nvPr/>
        </p:nvGraphicFramePr>
        <p:xfrm>
          <a:off x="474869" y="2495972"/>
          <a:ext cx="11242261" cy="372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944">
                  <a:extLst>
                    <a:ext uri="{9D8B030D-6E8A-4147-A177-3AD203B41FA5}">
                      <a16:colId xmlns:a16="http://schemas.microsoft.com/office/drawing/2014/main" val="3035119041"/>
                    </a:ext>
                  </a:extLst>
                </a:gridCol>
                <a:gridCol w="9039350">
                  <a:extLst>
                    <a:ext uri="{9D8B030D-6E8A-4147-A177-3AD203B41FA5}">
                      <a16:colId xmlns:a16="http://schemas.microsoft.com/office/drawing/2014/main" val="216369631"/>
                    </a:ext>
                  </a:extLst>
                </a:gridCol>
                <a:gridCol w="1311967">
                  <a:extLst>
                    <a:ext uri="{9D8B030D-6E8A-4147-A177-3AD203B41FA5}">
                      <a16:colId xmlns:a16="http://schemas.microsoft.com/office/drawing/2014/main" val="40254564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Ref. 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Reference (Hyperlinked)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Accessed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900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Small Business Size Requirements</a:t>
                      </a:r>
                      <a:r>
                        <a:rPr lang="en-US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2/20/2026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690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Advocacy Report Shows the Number of Small Businesses in the U.S. Exceeds 36 million 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3/2/2026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7851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2025 Empowering Small Business Report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2/20/2026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751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U.S. Census Bureau’s 2023 Annual Business Survey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3/2/2026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4506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 2025 AI Index Report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2/20/2026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134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AI for Small Business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2/20/2026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7129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How AI Levels the Playing Field to Help Small Businesses Compete with Giants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2/20/2026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428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 Impact of AI on Small Business Growth: Lesser-Known Case Studies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2/20/2026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4058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How Small Businesses Can Use AI Tools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2/20/2026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8456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Empowering Small Businesses: The Impact of AI on Leveling the Playing Field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2/20/2026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718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5 Ethical AI Pillars To Ensure Responsible Use in Your Organization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2/20/2026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426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406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Ion Boardroom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Stacy Rosberg</dc:creator>
  <cp:lastModifiedBy>Stacy Rosberg</cp:lastModifiedBy>
  <cp:revision>1</cp:revision>
  <dcterms:created xsi:type="dcterms:W3CDTF">2026-03-22T13:44:53Z</dcterms:created>
  <dcterms:modified xsi:type="dcterms:W3CDTF">2026-03-22T13:45:13Z</dcterms:modified>
</cp:coreProperties>
</file>